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7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6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33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22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56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9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3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81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0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Látky a tělesa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tělesa</a:t>
            </a:r>
            <a:r>
              <a:rPr lang="cs-CZ" dirty="0" smtClean="0"/>
              <a:t> – předměty, které nás obklopují</a:t>
            </a:r>
          </a:p>
          <a:p>
            <a:pPr marL="0" indent="0">
              <a:buNone/>
            </a:pPr>
            <a:r>
              <a:rPr lang="cs-CZ" dirty="0" smtClean="0"/>
              <a:t>	např. míč, strom, kniha, pes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iší se </a:t>
            </a:r>
            <a:r>
              <a:rPr lang="cs-CZ" dirty="0" smtClean="0"/>
              <a:t>od sebe </a:t>
            </a:r>
            <a:r>
              <a:rPr lang="cs-CZ" dirty="0" smtClean="0">
                <a:solidFill>
                  <a:srgbClr val="FF0000"/>
                </a:solidFill>
              </a:rPr>
              <a:t>vlastnostmi</a:t>
            </a:r>
            <a:r>
              <a:rPr lang="cs-CZ" dirty="0" smtClean="0"/>
              <a:t> – tvarem, velikostí, hmotností, barvou, povrchem, složením (látkou)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27" name="Picture 3" descr="C:\Users\eliska.novotna\Desktop\DOKONČIT PREZENTACE\20230927_0716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8421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liska.novotna\Desktop\DOKONČIT PREZENTACE\20230929_08264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74508" y="2926492"/>
            <a:ext cx="2316638" cy="173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liska.novotna\Desktop\DOKONČIT PREZENTACE\20230927_0717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47159"/>
            <a:ext cx="153617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látka</a:t>
            </a:r>
            <a:r>
              <a:rPr lang="cs-CZ" dirty="0" smtClean="0"/>
              <a:t> – je materiál, ze </a:t>
            </a:r>
            <a:r>
              <a:rPr lang="cs-CZ" smtClean="0"/>
              <a:t>kterého tělesa jsou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ěleso</a:t>
            </a:r>
            <a:r>
              <a:rPr lang="cs-CZ" dirty="0" smtClean="0"/>
              <a:t> může být </a:t>
            </a:r>
            <a:r>
              <a:rPr lang="cs-CZ" dirty="0" smtClean="0">
                <a:solidFill>
                  <a:srgbClr val="FF0000"/>
                </a:solidFill>
              </a:rPr>
              <a:t>z jedné nebo více látek</a:t>
            </a:r>
          </a:p>
          <a:p>
            <a:r>
              <a:rPr lang="cs-CZ" dirty="0"/>
              <a:t>l</a:t>
            </a:r>
            <a:r>
              <a:rPr lang="cs-CZ" dirty="0" smtClean="0"/>
              <a:t>átky můžou mít různé vlastnosti – nacházejí se v různém skupenství</a:t>
            </a:r>
          </a:p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kupenství</a:t>
            </a:r>
            <a:r>
              <a:rPr lang="cs-CZ" dirty="0" smtClean="0"/>
              <a:t> může být pevné, kapalné a plynné</a:t>
            </a:r>
          </a:p>
          <a:p>
            <a:r>
              <a:rPr lang="cs-CZ" dirty="0"/>
              <a:t>s</a:t>
            </a:r>
            <a:r>
              <a:rPr lang="cs-CZ" dirty="0" smtClean="0"/>
              <a:t>tejná látky se může vyskytovat v různém skupenství – např. led – voda – vodní pára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1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Rozlišuj tělesa a látky:</a:t>
            </a:r>
            <a:br>
              <a:rPr lang="cs-CZ" dirty="0" smtClean="0"/>
            </a:br>
            <a:r>
              <a:rPr lang="cs-CZ" sz="2700" dirty="0" smtClean="0"/>
              <a:t>sklo, voda, ponožka, papír, klíč, porcelán, svíčka, Anička, železo, kyslík, židle, kočka, koberec, polystyren, korek, bavlna, talíř</a:t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Tělesa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Látky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6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látek v různém skupenství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pevné  látky </a:t>
            </a:r>
            <a:r>
              <a:rPr lang="cs-CZ" dirty="0" smtClean="0"/>
              <a:t>– zachovávají objem i tvar, jsou obtížně </a:t>
            </a:r>
            <a:r>
              <a:rPr lang="cs-CZ" dirty="0" smtClean="0"/>
              <a:t>dělitelné, mohou být tvárné, pružné, různě tvrdé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	např. sklo, železo, dřevo</a:t>
            </a:r>
          </a:p>
        </p:txBody>
      </p:sp>
      <p:pic>
        <p:nvPicPr>
          <p:cNvPr id="4" name="Picture 2" descr="C:\Users\eliska.novotna\Desktop\DOKONČIT PREZENTACE\20230802_1255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77728" y="3387368"/>
            <a:ext cx="1971197" cy="147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látek v různém skupenství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kapalné látky </a:t>
            </a:r>
            <a:r>
              <a:rPr lang="cs-CZ" dirty="0" smtClean="0"/>
              <a:t>– zachovávají objem, jsou téměř nestlačitelné, tvar mění podle tvaru nádoby, jsou tekuté, snadno dělitelné, v klidu zachovávaní vodorovnou hladinu</a:t>
            </a:r>
          </a:p>
          <a:p>
            <a:pPr marL="109728" indent="0">
              <a:buNone/>
            </a:pPr>
            <a:r>
              <a:rPr lang="cs-CZ" dirty="0" smtClean="0"/>
              <a:t>	např. mléko, olej, nafta</a:t>
            </a:r>
          </a:p>
        </p:txBody>
      </p:sp>
      <p:pic>
        <p:nvPicPr>
          <p:cNvPr id="1026" name="Picture 2" descr="C:\Users\eliska.novotna\Desktop\DOKONČIT PREZENTACE\20230802_125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61228" y="3928005"/>
            <a:ext cx="2839909" cy="212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látek v různém skupenství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plynné látky</a:t>
            </a:r>
            <a:r>
              <a:rPr lang="cs-CZ" dirty="0" smtClean="0"/>
              <a:t> – jsou stačitelné a rozpínavé, vyplňují vždy celý uzavřený prostor, jsou tekuté</a:t>
            </a:r>
          </a:p>
          <a:p>
            <a:pPr marL="109728" indent="0">
              <a:buNone/>
            </a:pPr>
            <a:r>
              <a:rPr lang="cs-CZ" dirty="0" smtClean="0"/>
              <a:t>	např. oxid uhličitý, zemní plyn, vzduch</a:t>
            </a:r>
            <a:endParaRPr lang="cs-CZ" dirty="0"/>
          </a:p>
        </p:txBody>
      </p:sp>
      <p:pic>
        <p:nvPicPr>
          <p:cNvPr id="2050" name="Picture 2" descr="C:\Users\eliska.novotna\Desktop\DOKONČIT PREZENTACE\20230730_1913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240026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7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Urči skupenství látek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Látka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léko</a:t>
            </a:r>
          </a:p>
          <a:p>
            <a:pPr marL="0" indent="0">
              <a:buNone/>
            </a:pPr>
            <a:r>
              <a:rPr lang="cs-CZ" dirty="0" smtClean="0"/>
              <a:t>železo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xid uhličitý</a:t>
            </a:r>
          </a:p>
          <a:p>
            <a:pPr marL="0" indent="0">
              <a:buNone/>
            </a:pPr>
            <a:r>
              <a:rPr lang="cs-CZ" dirty="0" smtClean="0"/>
              <a:t>nafta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řevo</a:t>
            </a:r>
          </a:p>
          <a:p>
            <a:pPr marL="0" indent="0">
              <a:buNone/>
            </a:pPr>
            <a:r>
              <a:rPr lang="cs-CZ" dirty="0" smtClean="0"/>
              <a:t>olej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emní plyn</a:t>
            </a:r>
          </a:p>
          <a:p>
            <a:pPr marL="0" indent="0">
              <a:buNone/>
            </a:pPr>
            <a:r>
              <a:rPr lang="cs-CZ" dirty="0"/>
              <a:t>l</a:t>
            </a:r>
            <a:r>
              <a:rPr lang="cs-CZ" dirty="0" smtClean="0"/>
              <a:t>íh</a:t>
            </a:r>
          </a:p>
          <a:p>
            <a:pPr marL="0" indent="0">
              <a:buNone/>
            </a:pPr>
            <a:r>
              <a:rPr lang="cs-CZ" dirty="0" smtClean="0"/>
              <a:t>plast</a:t>
            </a:r>
          </a:p>
          <a:p>
            <a:pPr marL="0" indent="0">
              <a:buNone/>
            </a:pPr>
            <a:r>
              <a:rPr lang="cs-CZ" dirty="0" smtClean="0"/>
              <a:t>sklo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Skupenství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242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178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Látky a tělesa</vt:lpstr>
      <vt:lpstr>Tělesa</vt:lpstr>
      <vt:lpstr>Látky</vt:lpstr>
      <vt:lpstr>Rozlišuj tělesa a látky: sklo, voda, ponožka, papír, klíč, porcelán, svíčka, Anička, železo, kyslík, židle, kočka, koberec, polystyren, korek, bavlna, talíř </vt:lpstr>
      <vt:lpstr>Vlastnosti látek v různém skupenství</vt:lpstr>
      <vt:lpstr>Vlastnosti látek v různém skupenství</vt:lpstr>
      <vt:lpstr>Vlastnosti látek v různém skupenství</vt:lpstr>
      <vt:lpstr>Urči skupenství látek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32</cp:revision>
  <dcterms:created xsi:type="dcterms:W3CDTF">2022-07-31T09:19:12Z</dcterms:created>
  <dcterms:modified xsi:type="dcterms:W3CDTF">2023-10-01T14:54:23Z</dcterms:modified>
</cp:coreProperties>
</file>